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69" r:id="rId2"/>
    <p:sldId id="264" r:id="rId3"/>
    <p:sldId id="272" r:id="rId4"/>
    <p:sldId id="270" r:id="rId5"/>
    <p:sldId id="257" r:id="rId6"/>
    <p:sldId id="260" r:id="rId7"/>
    <p:sldId id="259" r:id="rId8"/>
    <p:sldId id="266" r:id="rId9"/>
    <p:sldId id="267" r:id="rId10"/>
    <p:sldId id="268" r:id="rId11"/>
    <p:sldId id="271" r:id="rId12"/>
    <p:sldId id="262" r:id="rId13"/>
    <p:sldId id="258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D0FC26-55FC-4C1F-9001-4EF396DBE395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BD4B0-2820-47A7-8B4A-AC85D2EA07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5944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Contrast with deductive learning.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BD4B0-2820-47A7-8B4A-AC85D2EA07BE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1804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BD4B0-2820-47A7-8B4A-AC85D2EA07BE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1430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UNIQLO stock value prediction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BD4B0-2820-47A7-8B4A-AC85D2EA07BE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5766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no one knows, let the machine find a pattern.</a:t>
            </a:r>
          </a:p>
          <a:p>
            <a:r>
              <a:rPr lang="en-US" dirty="0"/>
              <a:t>Driving a vehicle</a:t>
            </a:r>
          </a:p>
          <a:p>
            <a:r>
              <a:rPr lang="en-US" dirty="0"/>
              <a:t>Stock Market</a:t>
            </a:r>
          </a:p>
          <a:p>
            <a:r>
              <a:rPr lang="en-US" dirty="0"/>
              <a:t>Ad recommendations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BD4B0-2820-47A7-8B4A-AC85D2EA07BE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969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32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4027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57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01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927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7980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23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48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849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2762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9465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DEC417-005A-42B7-A1DB-70E556E02CB0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60F80EB-75F2-4C12-86B5-8E0CE7400399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107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Iris" TargetMode="External"/><Relationship Id="rId2" Type="http://schemas.openxmlformats.org/officeDocument/2006/relationships/hyperlink" Target="http://www.pexel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iser.ac.in/~smishra/teach/cs460/2021/project/21cs460_group1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167F8-0E0E-453F-B508-50A1D3C0D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Learning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A323C0-5B0D-404F-B7D2-37BE0C6CF9DE}"/>
              </a:ext>
            </a:extLst>
          </p:cNvPr>
          <p:cNvSpPr txBox="1"/>
          <p:nvPr/>
        </p:nvSpPr>
        <p:spPr>
          <a:xfrm>
            <a:off x="7587410" y="3429000"/>
            <a:ext cx="25269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Shashank </a:t>
            </a:r>
            <a:r>
              <a:rPr lang="en-US" dirty="0" err="1"/>
              <a:t>Saumya</a:t>
            </a:r>
            <a:endParaRPr lang="en-US" dirty="0"/>
          </a:p>
          <a:p>
            <a:pPr algn="ctr"/>
            <a:r>
              <a:rPr lang="en-US" dirty="0"/>
              <a:t>and </a:t>
            </a:r>
          </a:p>
          <a:p>
            <a:pPr algn="ctr"/>
            <a:r>
              <a:rPr lang="en-US" dirty="0"/>
              <a:t>Abhishek Anil Deshmukh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622302-BC02-4FDB-A44A-DF349CFF0A8E}"/>
              </a:ext>
            </a:extLst>
          </p:cNvPr>
          <p:cNvSpPr txBox="1"/>
          <p:nvPr/>
        </p:nvSpPr>
        <p:spPr>
          <a:xfrm>
            <a:off x="7922501" y="4749281"/>
            <a:ext cx="1856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Under</a:t>
            </a:r>
          </a:p>
          <a:p>
            <a:pPr algn="ctr"/>
            <a:r>
              <a:rPr lang="en-US" dirty="0" err="1"/>
              <a:t>Subhankar</a:t>
            </a:r>
            <a:r>
              <a:rPr lang="en-US" dirty="0"/>
              <a:t> Mishra</a:t>
            </a:r>
            <a:endParaRPr lang="en-IN" dirty="0"/>
          </a:p>
        </p:txBody>
      </p:sp>
      <p:pic>
        <p:nvPicPr>
          <p:cNvPr id="2050" name="Picture 2" descr="National Institute of Science Education and Research - Wikipedia">
            <a:extLst>
              <a:ext uri="{FF2B5EF4-FFF2-40B4-BE49-F238E27FC236}">
                <a16:creationId xmlns:a16="http://schemas.microsoft.com/office/drawing/2014/main" id="{B2DD71C5-CD5F-4A2F-9CE2-146F92D7D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725" y="2013280"/>
            <a:ext cx="3776840" cy="388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8425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15ACB-844C-4D13-B8D9-0B353779A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917" y="309997"/>
            <a:ext cx="9603275" cy="1049235"/>
          </a:xfrm>
        </p:spPr>
        <p:txBody>
          <a:bodyPr/>
          <a:lstStyle/>
          <a:p>
            <a:r>
              <a:rPr lang="en-US" dirty="0"/>
              <a:t>Code: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D6E018-59A2-407A-A55A-132CC7C083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173" y="989045"/>
            <a:ext cx="5310577" cy="51015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3F3089-DD74-492E-BFC7-5B745A26D0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340" y="989045"/>
            <a:ext cx="4371596" cy="51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627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AF8D9-A4F4-44D2-B08B-EAE3D1CBE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Result: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DA943A-6725-4832-9905-193F4CB63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198" y="2122002"/>
            <a:ext cx="4938516" cy="32923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76BECE-0772-4BA7-89FA-FA75A40C3CBF}"/>
              </a:ext>
            </a:extLst>
          </p:cNvPr>
          <p:cNvSpPr txBox="1"/>
          <p:nvPr/>
        </p:nvSpPr>
        <p:spPr>
          <a:xfrm>
            <a:off x="4401684" y="5414347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Accuracy vs epoch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3126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539CE-F7B9-41F7-A60F-613D3A366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Stock Market Prediction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C9924-8891-48C8-8FBF-84C821F1D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Stock Prediction using SVR model.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A4655D-9B92-418F-97F7-3B3566D2F8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957" y="2501777"/>
            <a:ext cx="5854085" cy="31265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EC7AEB-1822-44B5-9363-CF649943BA60}"/>
              </a:ext>
            </a:extLst>
          </p:cNvPr>
          <p:cNvSpPr txBox="1"/>
          <p:nvPr/>
        </p:nvSpPr>
        <p:spPr>
          <a:xfrm>
            <a:off x="3787765" y="5684149"/>
            <a:ext cx="4930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 of stock market value prediction using SVR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4637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75AE1-7D5F-4C58-B41A-A57D21E2B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F33E7-BEE6-4804-AF54-F1B004D15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Problems which cannot be solved deductively.</a:t>
            </a:r>
          </a:p>
          <a:p>
            <a:r>
              <a:rPr lang="en-US" dirty="0"/>
              <a:t>Problems in which no human expertise is available.</a:t>
            </a:r>
          </a:p>
          <a:p>
            <a:r>
              <a:rPr lang="en-US" dirty="0"/>
              <a:t>Humans can complete the task, but it is difficult for a computer.</a:t>
            </a:r>
          </a:p>
          <a:p>
            <a:r>
              <a:rPr lang="en-US" dirty="0"/>
              <a:t>Problems where the desired function is frequently changing.</a:t>
            </a:r>
          </a:p>
          <a:p>
            <a:r>
              <a:rPr lang="en-US" dirty="0"/>
              <a:t>Problems where each user requires a unique function.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7996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DDA9B-6F9D-4370-9209-49DC1505D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CC8BA-4A0C-44D4-9AF1-8E2472237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Algorithm drawing drawn using draw.io</a:t>
            </a:r>
          </a:p>
          <a:p>
            <a:r>
              <a:rPr lang="en-US" dirty="0"/>
              <a:t>Taxonomy and basketball slide images are stock, free to use images taken from </a:t>
            </a:r>
            <a:r>
              <a:rPr lang="en-US" dirty="0">
                <a:hlinkClick r:id="rId2"/>
              </a:rPr>
              <a:t>www.pexels.com</a:t>
            </a:r>
            <a:r>
              <a:rPr lang="en-US" dirty="0"/>
              <a:t> </a:t>
            </a:r>
          </a:p>
          <a:p>
            <a:r>
              <a:rPr lang="en-US" dirty="0"/>
              <a:t>Iris dataset Link:- </a:t>
            </a:r>
            <a:r>
              <a:rPr lang="en-US" dirty="0">
                <a:hlinkClick r:id="rId3"/>
              </a:rPr>
              <a:t>https://archive.ics.uci.edu/ml/datasets/Iris</a:t>
            </a:r>
            <a:endParaRPr lang="en-US" dirty="0"/>
          </a:p>
          <a:p>
            <a:r>
              <a:rPr lang="en-IN" dirty="0"/>
              <a:t>Perceptron images are from my class assignment.</a:t>
            </a:r>
          </a:p>
          <a:p>
            <a:r>
              <a:rPr lang="en-IN" dirty="0"/>
              <a:t>SVR Stock market project link:- </a:t>
            </a:r>
            <a:r>
              <a:rPr lang="en-IN" dirty="0">
                <a:hlinkClick r:id="rId4"/>
              </a:rPr>
              <a:t>https://www.niser.ac.in/~smishra/teach/cs460/2021/project/21cs460_group10/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8072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BAF30-CBCE-4FAA-BE2C-B1E3279DC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6E024-6606-49E4-92AB-75D9E2C04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Types of Learning</a:t>
            </a:r>
          </a:p>
          <a:p>
            <a:r>
              <a:rPr lang="en-US" dirty="0"/>
              <a:t>Inductive Learning</a:t>
            </a:r>
          </a:p>
          <a:p>
            <a:r>
              <a:rPr lang="en-US" dirty="0"/>
              <a:t>Examples of learning:</a:t>
            </a:r>
          </a:p>
          <a:p>
            <a:pPr lvl="1"/>
            <a:r>
              <a:rPr lang="en-US" dirty="0"/>
              <a:t>Taxonomy</a:t>
            </a:r>
          </a:p>
          <a:p>
            <a:pPr lvl="1"/>
            <a:r>
              <a:rPr lang="en-IN" dirty="0"/>
              <a:t>Basketball</a:t>
            </a:r>
          </a:p>
          <a:p>
            <a:pPr lvl="1"/>
            <a:r>
              <a:rPr lang="en-IN" dirty="0"/>
              <a:t>Iris Flower</a:t>
            </a:r>
          </a:p>
          <a:p>
            <a:pPr lvl="1"/>
            <a:r>
              <a:rPr lang="en-IN" dirty="0"/>
              <a:t>Stock Market Prediction</a:t>
            </a:r>
          </a:p>
        </p:txBody>
      </p:sp>
    </p:spTree>
    <p:extLst>
      <p:ext uri="{BB962C8B-B14F-4D97-AF65-F5344CB8AC3E}">
        <p14:creationId xmlns:p14="http://schemas.microsoft.com/office/powerpoint/2010/main" val="538051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26D0-2372-4427-814E-55A827BAD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learning: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10EA9-D48E-4FD5-B61B-229558B1C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Deductive learning</a:t>
            </a:r>
          </a:p>
          <a:p>
            <a:r>
              <a:rPr lang="en-US" dirty="0"/>
              <a:t>Inductive learning</a:t>
            </a:r>
          </a:p>
          <a:p>
            <a:r>
              <a:rPr lang="en-US" dirty="0" err="1"/>
              <a:t>Transductive</a:t>
            </a:r>
            <a:r>
              <a:rPr lang="en-US" dirty="0"/>
              <a:t> learning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8587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81CCB-CC66-40D2-8780-49F16AF96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Deductive learning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74E42-08B6-4E58-B7C1-A342688F9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problem has been solved.</a:t>
            </a:r>
          </a:p>
          <a:p>
            <a:r>
              <a:rPr lang="en-US" dirty="0"/>
              <a:t>There are set of rules.</a:t>
            </a:r>
          </a:p>
          <a:p>
            <a:r>
              <a:rPr lang="en-US" dirty="0"/>
              <a:t>The answer is obtained with a 100% accuracy using those rules.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86715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8C8BE-EF51-426F-AE31-1F9EA70E0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Inductive Learning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28009-DCEC-4E42-ACFD-0D044121F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a concept of learning.</a:t>
            </a:r>
          </a:p>
          <a:p>
            <a:r>
              <a:rPr lang="en-US" dirty="0"/>
              <a:t>Try to fit a general rule from a set of observed instances.</a:t>
            </a:r>
          </a:p>
          <a:p>
            <a:r>
              <a:rPr lang="en-US" dirty="0"/>
              <a:t>Try to fit a model based on the known. Then use that model to predict the unknown.</a:t>
            </a:r>
          </a:p>
          <a:p>
            <a:r>
              <a:rPr lang="en-US" dirty="0"/>
              <a:t>Is dynamic and easily adapt to new data.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2A2D0-BC96-4113-AFB3-52CF3B54D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847" y="4366189"/>
            <a:ext cx="7877603" cy="9306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2C18F8-0B70-47C3-9690-E5792A7204BB}"/>
              </a:ext>
            </a:extLst>
          </p:cNvPr>
          <p:cNvSpPr txBox="1"/>
          <p:nvPr/>
        </p:nvSpPr>
        <p:spPr>
          <a:xfrm>
            <a:off x="4214733" y="5466345"/>
            <a:ext cx="2873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Inductive Learning algorithm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2876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B31B1-592A-4AB3-85ED-6A8FE9CF7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E6D68-2F6A-4888-A072-4C1E4080F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Taxonomical ranks: Kingdom, </a:t>
            </a:r>
            <a:r>
              <a:rPr lang="en-US" dirty="0" err="1"/>
              <a:t>Phylla</a:t>
            </a:r>
            <a:r>
              <a:rPr lang="en-US" dirty="0"/>
              <a:t>, class, order,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Look at features to classify the organisms.</a:t>
            </a:r>
          </a:p>
          <a:p>
            <a:r>
              <a:rPr lang="en-US" dirty="0"/>
              <a:t>There are more than one ways to group them.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FD644A-6DDA-4FA6-A548-E849936BBE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7" r="11621" b="39184"/>
          <a:stretch/>
        </p:blipFill>
        <p:spPr>
          <a:xfrm>
            <a:off x="429877" y="3713175"/>
            <a:ext cx="1977421" cy="16965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5AAA29-0A4D-4B5F-A94B-19E9A7626B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8" t="20293" r="27559" b="24354"/>
          <a:stretch/>
        </p:blipFill>
        <p:spPr>
          <a:xfrm>
            <a:off x="2855627" y="3741038"/>
            <a:ext cx="1146745" cy="16965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D34EE3-E335-4A9C-9239-1DFEF2F1BE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97" t="24354" r="6182" b="5443"/>
          <a:stretch/>
        </p:blipFill>
        <p:spPr>
          <a:xfrm>
            <a:off x="5387467" y="3710466"/>
            <a:ext cx="895739" cy="16992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AD4B0E-8BE0-43EA-8966-A9863F91DB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807" y="3710466"/>
            <a:ext cx="1146745" cy="16992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D050B22-0EBE-41EF-9F40-391ED6568B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245" y="3741038"/>
            <a:ext cx="2503046" cy="16686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555B232-4829-4167-8C31-9621C8D088F5}"/>
              </a:ext>
            </a:extLst>
          </p:cNvPr>
          <p:cNvSpPr txBox="1"/>
          <p:nvPr/>
        </p:nvSpPr>
        <p:spPr>
          <a:xfrm>
            <a:off x="880845" y="5628323"/>
            <a:ext cx="570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Bird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CFD81C-AE1D-4709-B80F-640E107F1476}"/>
              </a:ext>
            </a:extLst>
          </p:cNvPr>
          <p:cNvSpPr txBox="1"/>
          <p:nvPr/>
        </p:nvSpPr>
        <p:spPr>
          <a:xfrm>
            <a:off x="3018554" y="5628323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Parrot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494662-25DF-4698-84D1-A1CE2C1918AB}"/>
              </a:ext>
            </a:extLst>
          </p:cNvPr>
          <p:cNvSpPr txBox="1"/>
          <p:nvPr/>
        </p:nvSpPr>
        <p:spPr>
          <a:xfrm>
            <a:off x="5486400" y="5628323"/>
            <a:ext cx="52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D6E385-97F1-46B5-A4D2-B8A0C166E84E}"/>
              </a:ext>
            </a:extLst>
          </p:cNvPr>
          <p:cNvSpPr txBox="1"/>
          <p:nvPr/>
        </p:nvSpPr>
        <p:spPr>
          <a:xfrm>
            <a:off x="6972264" y="5628323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Lion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59B1CA-BFD3-4743-A650-475EB3AB2088}"/>
              </a:ext>
            </a:extLst>
          </p:cNvPr>
          <p:cNvSpPr txBox="1"/>
          <p:nvPr/>
        </p:nvSpPr>
        <p:spPr>
          <a:xfrm>
            <a:off x="9734932" y="5628323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7947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EC3FA-B519-4D56-BC7E-92F1307B9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Deciding if a player is good at basketball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C6174-07E9-47F8-AA3A-52D2B51B1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given a data of students with</a:t>
            </a:r>
          </a:p>
          <a:p>
            <a:pPr marL="0" indent="0">
              <a:buNone/>
            </a:pPr>
            <a:r>
              <a:rPr lang="en-US" dirty="0"/>
              <a:t>    columns like height, grades, age, etc.</a:t>
            </a:r>
          </a:p>
          <a:p>
            <a:r>
              <a:rPr lang="en-US" dirty="0"/>
              <a:t>Trend in data.</a:t>
            </a:r>
          </a:p>
          <a:p>
            <a:r>
              <a:rPr lang="en-US" dirty="0"/>
              <a:t>Fit a model.</a:t>
            </a:r>
          </a:p>
          <a:p>
            <a:r>
              <a:rPr lang="en-US" dirty="0"/>
              <a:t>Predict another student.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B0B014-49BA-4586-9D68-E5F8FFF8D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672" y="1957343"/>
            <a:ext cx="2781333" cy="393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854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FBA55-A1F1-43E5-B3A9-1078ACF5A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perceptron to distinguish between different types of irises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B2E60-42E8-4838-8A9D-2D95C76B6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dataset has attributes for flowers known as iris.</a:t>
            </a:r>
          </a:p>
          <a:p>
            <a:r>
              <a:rPr lang="en-US" dirty="0"/>
              <a:t>The data has 3 different types of species, 1 of the species is linearly separable from the other two.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C75C11-0AC4-4695-AF46-B9A1BA9FB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570" y="3256353"/>
            <a:ext cx="3635055" cy="22099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4A28BB-846C-4A17-9500-2E8B951D1DFD}"/>
              </a:ext>
            </a:extLst>
          </p:cNvPr>
          <p:cNvSpPr txBox="1"/>
          <p:nvPr/>
        </p:nvSpPr>
        <p:spPr>
          <a:xfrm>
            <a:off x="5130758" y="5602295"/>
            <a:ext cx="1258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Iris Dataset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65294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355F8-CA2E-439A-AF39-79997C9F6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409012"/>
            <a:ext cx="9603275" cy="791016"/>
          </a:xfrm>
        </p:spPr>
        <p:txBody>
          <a:bodyPr/>
          <a:lstStyle/>
          <a:p>
            <a:r>
              <a:rPr lang="en-US" dirty="0"/>
              <a:t>Code:</a:t>
            </a:r>
            <a:endParaRPr lang="en-I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D590A05-5365-4E89-957A-DC101A0F56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3" r="45437"/>
          <a:stretch/>
        </p:blipFill>
        <p:spPr>
          <a:xfrm>
            <a:off x="578496" y="962864"/>
            <a:ext cx="6456786" cy="509061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8B35347-56DF-49C8-A15F-8D00DF050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1876" y="962864"/>
            <a:ext cx="4458110" cy="511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25538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277</TotalTime>
  <Words>430</Words>
  <Application>Microsoft Office PowerPoint</Application>
  <PresentationFormat>Widescreen</PresentationFormat>
  <Paragraphs>76</Paragraphs>
  <Slides>14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Gill Sans MT</vt:lpstr>
      <vt:lpstr>Gallery</vt:lpstr>
      <vt:lpstr>Learning</vt:lpstr>
      <vt:lpstr>Overview:</vt:lpstr>
      <vt:lpstr>Types of learning:</vt:lpstr>
      <vt:lpstr>Deductive learning</vt:lpstr>
      <vt:lpstr>Inductive Learning</vt:lpstr>
      <vt:lpstr>Taxonomy</vt:lpstr>
      <vt:lpstr>Example: Deciding if a player is good at basketball</vt:lpstr>
      <vt:lpstr>Using perceptron to distinguish between different types of irises</vt:lpstr>
      <vt:lpstr>Code:</vt:lpstr>
      <vt:lpstr>Code:</vt:lpstr>
      <vt:lpstr>Result:</vt:lpstr>
      <vt:lpstr>Stock Market Prediction</vt:lpstr>
      <vt:lpstr>When to use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 of Learning</dc:title>
  <dc:creator>SHASHANK SAUMYA</dc:creator>
  <cp:lastModifiedBy>SHASHANK SAUMYA</cp:lastModifiedBy>
  <cp:revision>8</cp:revision>
  <dcterms:created xsi:type="dcterms:W3CDTF">2021-11-20T19:42:54Z</dcterms:created>
  <dcterms:modified xsi:type="dcterms:W3CDTF">2021-11-21T12:42:38Z</dcterms:modified>
</cp:coreProperties>
</file>

<file path=docProps/thumbnail.jpeg>
</file>